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6.xml" ContentType="application/vnd.openxmlformats-officedocument.presentationml.slideLayout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docProps/app.xml" ContentType="application/vnd.openxmlformats-officedocument.extended-properties+xml"/>
  <Default Extension="rels" ContentType="application/vnd.openxmlformats-package.relationship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85" d="100"/>
          <a:sy n="85" d="100"/>
        </p:scale>
        <p:origin x="-107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6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332F12-5D61-2544-8D64-66B0571B1F90}" type="datetimeFigureOut">
              <a:rPr lang="en-US" smtClean="0"/>
              <a:t>12/2/10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EAE62E-AC27-DF46-A866-89280CE7F426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 rot="19394281">
            <a:off x="-2020362" y="609675"/>
            <a:ext cx="7772400" cy="1969218"/>
          </a:xfrm>
        </p:spPr>
        <p:txBody>
          <a:bodyPr>
            <a:normAutofit/>
          </a:bodyPr>
          <a:lstStyle/>
          <a:p>
            <a:r>
              <a:rPr lang="en-US" sz="6600" dirty="0" smtClean="0"/>
              <a:t>Kid FACE</a:t>
            </a:r>
            <a:endParaRPr lang="en-US" sz="6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310417" y="2080043"/>
            <a:ext cx="6400800" cy="1752600"/>
          </a:xfrm>
        </p:spPr>
        <p:txBody>
          <a:bodyPr/>
          <a:lstStyle/>
          <a:p>
            <a:r>
              <a:rPr lang="en-US" dirty="0"/>
              <a:t>B</a:t>
            </a:r>
            <a:r>
              <a:rPr lang="en-US" dirty="0" smtClean="0"/>
              <a:t>y:</a:t>
            </a:r>
          </a:p>
          <a:p>
            <a:r>
              <a:rPr lang="en-US" dirty="0" smtClean="0"/>
              <a:t>Valerie Solomon</a:t>
            </a:r>
          </a:p>
          <a:p>
            <a:r>
              <a:rPr lang="en-US" dirty="0" smtClean="0"/>
              <a:t>Matthew Chung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8</Words>
  <Application>Microsoft Macintosh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Kid FACE</vt:lpstr>
    </vt:vector>
  </TitlesOfParts>
  <Company>WSD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Kid FACE</dc:title>
  <dc:creator>SOLOMON, VALERIE</dc:creator>
  <cp:lastModifiedBy>SOLOMON, VALERIE</cp:lastModifiedBy>
  <cp:revision>1</cp:revision>
  <dcterms:created xsi:type="dcterms:W3CDTF">2010-12-02T19:56:01Z</dcterms:created>
  <dcterms:modified xsi:type="dcterms:W3CDTF">2010-12-02T20:02:22Z</dcterms:modified>
</cp:coreProperties>
</file>

<file path=docProps/thumbnail.jpeg>
</file>